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8425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944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64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0828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99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348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082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5905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129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69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62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BD98FC-62EB-4785-957F-AC7A4A60C7F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8EFF4E-6219-41E6-8527-ECC164E93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473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814D53F-1455-CB6C-6A00-26939380B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A8500CF-6179-5DC9-1B97-A4D440BCFB6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109496E-DEDF-3C8A-0A2C-959E55B892B9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627107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F44AF-3ACC-1EF8-B932-FAD35B92E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5DE8794-0E7D-0138-D77D-E7D1FF9D0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0BF6EB7E-DC15-B957-93D3-9845A99E5DEC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2489E14-4287-5F53-7921-6F800CD87F80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4125585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0F7BE-F93E-ADB0-F12F-F01A2241D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0928FFF-E712-879D-AF34-1F1EFA7FC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D3E6AA28-9A26-AE9C-5B77-148563B5462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58A54A4-91CD-9A57-CABC-8ADA3E6AAB05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724614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75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2026-06-02T08:35:14Z</dcterms:created>
  <dcterms:modified xsi:type="dcterms:W3CDTF">2026-06-02T08:35:48Z</dcterms:modified>
</cp:coreProperties>
</file>